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84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7C304-9B71-46C8-8679-99D7BFA78AC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092F-DF97-4EDC-A514-72238B8947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Экскурсия в университет </a:t>
            </a:r>
            <a:r>
              <a:rPr lang="ru-RU" b="1" dirty="0">
                <a:solidFill>
                  <a:srgbClr val="0070C0"/>
                </a:solidFill>
              </a:rPr>
              <a:t>МВД России </a:t>
            </a:r>
          </a:p>
        </p:txBody>
      </p:sp>
      <p:pic>
        <p:nvPicPr>
          <p:cNvPr id="5" name="Рисунок 4" descr="http://voadm.spb.ru/media/cache/52/f8/52f826a2ed0958bda73207192234e73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374441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mitropolia.spb.ru/upload/iblock/8d9/dsc_581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2132856"/>
            <a:ext cx="4482381" cy="4410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Экскурсия в университет МВД России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Экскурсия в университет МВД России </dc:title>
  <dc:creator>Людмила</dc:creator>
  <cp:lastModifiedBy>Людмила</cp:lastModifiedBy>
  <cp:revision>1</cp:revision>
  <dcterms:created xsi:type="dcterms:W3CDTF">2017-10-01T07:00:26Z</dcterms:created>
  <dcterms:modified xsi:type="dcterms:W3CDTF">2017-10-01T07:03:44Z</dcterms:modified>
</cp:coreProperties>
</file>